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56" r:id="rId5"/>
    <p:sldId id="257" r:id="rId6"/>
    <p:sldId id="258" r:id="rId7"/>
    <p:sldId id="259" r:id="rId8"/>
    <p:sldId id="270" r:id="rId9"/>
    <p:sldId id="261" r:id="rId10"/>
    <p:sldId id="262" r:id="rId11"/>
    <p:sldId id="263" r:id="rId12"/>
    <p:sldId id="265"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1" autoAdjust="0"/>
  </p:normalViewPr>
  <p:slideViewPr>
    <p:cSldViewPr snapToGrid="0" showGuides="1">
      <p:cViewPr varScale="1">
        <p:scale>
          <a:sx n="81" d="100"/>
          <a:sy n="81" d="100"/>
        </p:scale>
        <p:origin x="754" y="67"/>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hya Shetty" userId="7b66123f1a095982" providerId="LiveId" clId="{82A88012-B44E-4DA7-AEFF-20DA9C8983E7}"/>
    <pc:docChg chg="undo redo custSel delSld modSld">
      <pc:chgData name="Sathya Shetty" userId="7b66123f1a095982" providerId="LiveId" clId="{82A88012-B44E-4DA7-AEFF-20DA9C8983E7}" dt="2023-01-31T14:39:46.812" v="1104" actId="2"/>
      <pc:docMkLst>
        <pc:docMk/>
      </pc:docMkLst>
      <pc:sldChg chg="modSp mod">
        <pc:chgData name="Sathya Shetty" userId="7b66123f1a095982" providerId="LiveId" clId="{82A88012-B44E-4DA7-AEFF-20DA9C8983E7}" dt="2023-01-31T14:36:36.633" v="1086" actId="20577"/>
        <pc:sldMkLst>
          <pc:docMk/>
          <pc:sldMk cId="2142316308" sldId="256"/>
        </pc:sldMkLst>
        <pc:spChg chg="mod">
          <ac:chgData name="Sathya Shetty" userId="7b66123f1a095982" providerId="LiveId" clId="{82A88012-B44E-4DA7-AEFF-20DA9C8983E7}" dt="2023-01-31T14:36:36.633" v="1086" actId="20577"/>
          <ac:spMkLst>
            <pc:docMk/>
            <pc:sldMk cId="2142316308" sldId="256"/>
            <ac:spMk id="2" creationId="{7D65CF0B-BB68-4A49-91EE-96E78E8CAD61}"/>
          </ac:spMkLst>
        </pc:spChg>
      </pc:sldChg>
      <pc:sldChg chg="delSp modSp mod">
        <pc:chgData name="Sathya Shetty" userId="7b66123f1a095982" providerId="LiveId" clId="{82A88012-B44E-4DA7-AEFF-20DA9C8983E7}" dt="2023-01-31T14:18:48.972" v="200" actId="207"/>
        <pc:sldMkLst>
          <pc:docMk/>
          <pc:sldMk cId="434389766" sldId="257"/>
        </pc:sldMkLst>
        <pc:spChg chg="del">
          <ac:chgData name="Sathya Shetty" userId="7b66123f1a095982" providerId="LiveId" clId="{82A88012-B44E-4DA7-AEFF-20DA9C8983E7}" dt="2023-01-31T14:07:32.940" v="0" actId="478"/>
          <ac:spMkLst>
            <pc:docMk/>
            <pc:sldMk cId="434389766" sldId="257"/>
            <ac:spMk id="4" creationId="{E7E3D7C1-6919-4785-9AEE-1F6673CA07C3}"/>
          </ac:spMkLst>
        </pc:spChg>
        <pc:spChg chg="mod">
          <ac:chgData name="Sathya Shetty" userId="7b66123f1a095982" providerId="LiveId" clId="{82A88012-B44E-4DA7-AEFF-20DA9C8983E7}" dt="2023-01-31T14:18:48.972" v="200" actId="207"/>
          <ac:spMkLst>
            <pc:docMk/>
            <pc:sldMk cId="434389766" sldId="257"/>
            <ac:spMk id="6" creationId="{2CAA484F-B64D-D955-AC86-CF504B4941F7}"/>
          </ac:spMkLst>
        </pc:spChg>
      </pc:sldChg>
      <pc:sldChg chg="modSp mod">
        <pc:chgData name="Sathya Shetty" userId="7b66123f1a095982" providerId="LiveId" clId="{82A88012-B44E-4DA7-AEFF-20DA9C8983E7}" dt="2023-01-31T14:18:37.221" v="199" actId="207"/>
        <pc:sldMkLst>
          <pc:docMk/>
          <pc:sldMk cId="3733523618" sldId="258"/>
        </pc:sldMkLst>
        <pc:spChg chg="mod">
          <ac:chgData name="Sathya Shetty" userId="7b66123f1a095982" providerId="LiveId" clId="{82A88012-B44E-4DA7-AEFF-20DA9C8983E7}" dt="2023-01-31T14:18:37.221" v="199" actId="207"/>
          <ac:spMkLst>
            <pc:docMk/>
            <pc:sldMk cId="3733523618" sldId="258"/>
            <ac:spMk id="6" creationId="{7E54AC28-9C3E-4734-B2BB-5EC5F60F5559}"/>
          </ac:spMkLst>
        </pc:spChg>
      </pc:sldChg>
      <pc:sldChg chg="modSp mod">
        <pc:chgData name="Sathya Shetty" userId="7b66123f1a095982" providerId="LiveId" clId="{82A88012-B44E-4DA7-AEFF-20DA9C8983E7}" dt="2023-01-31T14:18:27.119" v="197" actId="113"/>
        <pc:sldMkLst>
          <pc:docMk/>
          <pc:sldMk cId="2636584484" sldId="259"/>
        </pc:sldMkLst>
        <pc:spChg chg="mod">
          <ac:chgData name="Sathya Shetty" userId="7b66123f1a095982" providerId="LiveId" clId="{82A88012-B44E-4DA7-AEFF-20DA9C8983E7}" dt="2023-01-31T14:18:20.706" v="196" actId="207"/>
          <ac:spMkLst>
            <pc:docMk/>
            <pc:sldMk cId="2636584484" sldId="259"/>
            <ac:spMk id="5" creationId="{235F389B-861B-485A-AD81-A9172882D97D}"/>
          </ac:spMkLst>
        </pc:spChg>
        <pc:spChg chg="mod">
          <ac:chgData name="Sathya Shetty" userId="7b66123f1a095982" providerId="LiveId" clId="{82A88012-B44E-4DA7-AEFF-20DA9C8983E7}" dt="2023-01-31T14:18:27.119" v="197" actId="113"/>
          <ac:spMkLst>
            <pc:docMk/>
            <pc:sldMk cId="2636584484" sldId="259"/>
            <ac:spMk id="6" creationId="{A1FE0C33-CECE-4322-A29C-AEA87CDB13E3}"/>
          </ac:spMkLst>
        </pc:spChg>
      </pc:sldChg>
      <pc:sldChg chg="del">
        <pc:chgData name="Sathya Shetty" userId="7b66123f1a095982" providerId="LiveId" clId="{82A88012-B44E-4DA7-AEFF-20DA9C8983E7}" dt="2023-01-31T14:09:13.778" v="4" actId="2696"/>
        <pc:sldMkLst>
          <pc:docMk/>
          <pc:sldMk cId="18768004" sldId="260"/>
        </pc:sldMkLst>
      </pc:sldChg>
      <pc:sldChg chg="addSp delSp modSp mod modClrScheme chgLayout">
        <pc:chgData name="Sathya Shetty" userId="7b66123f1a095982" providerId="LiveId" clId="{82A88012-B44E-4DA7-AEFF-20DA9C8983E7}" dt="2023-01-31T14:21:13.096" v="221" actId="1076"/>
        <pc:sldMkLst>
          <pc:docMk/>
          <pc:sldMk cId="612177979" sldId="261"/>
        </pc:sldMkLst>
        <pc:spChg chg="mod ord">
          <ac:chgData name="Sathya Shetty" userId="7b66123f1a095982" providerId="LiveId" clId="{82A88012-B44E-4DA7-AEFF-20DA9C8983E7}" dt="2023-01-31T14:12:31.382" v="28" actId="700"/>
          <ac:spMkLst>
            <pc:docMk/>
            <pc:sldMk cId="612177979" sldId="261"/>
            <ac:spMk id="2" creationId="{11DBE06A-2C8A-44FA-9318-4BF6A8C3FFB2}"/>
          </ac:spMkLst>
        </pc:spChg>
        <pc:spChg chg="del mod">
          <ac:chgData name="Sathya Shetty" userId="7b66123f1a095982" providerId="LiveId" clId="{82A88012-B44E-4DA7-AEFF-20DA9C8983E7}" dt="2023-01-31T14:11:17.004" v="21" actId="478"/>
          <ac:spMkLst>
            <pc:docMk/>
            <pc:sldMk cId="612177979" sldId="261"/>
            <ac:spMk id="3" creationId="{20FFBF84-B41C-4FA8-BD4A-97F6C064C36D}"/>
          </ac:spMkLst>
        </pc:spChg>
        <pc:spChg chg="del mod ord">
          <ac:chgData name="Sathya Shetty" userId="7b66123f1a095982" providerId="LiveId" clId="{82A88012-B44E-4DA7-AEFF-20DA9C8983E7}" dt="2023-01-31T14:11:37.801" v="24" actId="700"/>
          <ac:spMkLst>
            <pc:docMk/>
            <pc:sldMk cId="612177979" sldId="261"/>
            <ac:spMk id="4" creationId="{BE02D267-7BE2-4596-B469-BB4DC32CC0DB}"/>
          </ac:spMkLst>
        </pc:spChg>
        <pc:spChg chg="del mod ord">
          <ac:chgData name="Sathya Shetty" userId="7b66123f1a095982" providerId="LiveId" clId="{82A88012-B44E-4DA7-AEFF-20DA9C8983E7}" dt="2023-01-31T14:11:37.801" v="24" actId="700"/>
          <ac:spMkLst>
            <pc:docMk/>
            <pc:sldMk cId="612177979" sldId="261"/>
            <ac:spMk id="5" creationId="{0F674264-BCEC-4B65-BCCB-84112D3EC354}"/>
          </ac:spMkLst>
        </pc:spChg>
        <pc:spChg chg="add del mod ord">
          <ac:chgData name="Sathya Shetty" userId="7b66123f1a095982" providerId="LiveId" clId="{82A88012-B44E-4DA7-AEFF-20DA9C8983E7}" dt="2023-01-31T14:12:31.382" v="28" actId="700"/>
          <ac:spMkLst>
            <pc:docMk/>
            <pc:sldMk cId="612177979" sldId="261"/>
            <ac:spMk id="6" creationId="{96FCCF71-703B-EFE4-BB46-BBDA59C62B95}"/>
          </ac:spMkLst>
        </pc:spChg>
        <pc:spChg chg="add del mod ord">
          <ac:chgData name="Sathya Shetty" userId="7b66123f1a095982" providerId="LiveId" clId="{82A88012-B44E-4DA7-AEFF-20DA9C8983E7}" dt="2023-01-31T14:12:31.382" v="28" actId="700"/>
          <ac:spMkLst>
            <pc:docMk/>
            <pc:sldMk cId="612177979" sldId="261"/>
            <ac:spMk id="7" creationId="{BCDC890F-A705-5CE9-21AC-1B5A6CBD92BB}"/>
          </ac:spMkLst>
        </pc:spChg>
        <pc:spChg chg="add del mod ord">
          <ac:chgData name="Sathya Shetty" userId="7b66123f1a095982" providerId="LiveId" clId="{82A88012-B44E-4DA7-AEFF-20DA9C8983E7}" dt="2023-01-31T14:12:31.382" v="28" actId="700"/>
          <ac:spMkLst>
            <pc:docMk/>
            <pc:sldMk cId="612177979" sldId="261"/>
            <ac:spMk id="8" creationId="{CF30063E-F95F-9B31-1CB8-C8E0BAF2D3FA}"/>
          </ac:spMkLst>
        </pc:spChg>
        <pc:spChg chg="add mod">
          <ac:chgData name="Sathya Shetty" userId="7b66123f1a095982" providerId="LiveId" clId="{82A88012-B44E-4DA7-AEFF-20DA9C8983E7}" dt="2023-01-31T14:17:09.887" v="179" actId="1076"/>
          <ac:spMkLst>
            <pc:docMk/>
            <pc:sldMk cId="612177979" sldId="261"/>
            <ac:spMk id="10" creationId="{696EE305-14A4-95D3-067B-62E612E39D31}"/>
          </ac:spMkLst>
        </pc:spChg>
        <pc:spChg chg="add mod">
          <ac:chgData name="Sathya Shetty" userId="7b66123f1a095982" providerId="LiveId" clId="{82A88012-B44E-4DA7-AEFF-20DA9C8983E7}" dt="2023-01-31T14:17:57.728" v="195" actId="207"/>
          <ac:spMkLst>
            <pc:docMk/>
            <pc:sldMk cId="612177979" sldId="261"/>
            <ac:spMk id="11" creationId="{7778E063-1EEB-B2AB-A00E-54E08BB32FF0}"/>
          </ac:spMkLst>
        </pc:spChg>
        <pc:graphicFrameChg chg="del mod ord">
          <ac:chgData name="Sathya Shetty" userId="7b66123f1a095982" providerId="LiveId" clId="{82A88012-B44E-4DA7-AEFF-20DA9C8983E7}" dt="2023-01-31T14:11:45.760" v="27" actId="478"/>
          <ac:graphicFrameMkLst>
            <pc:docMk/>
            <pc:sldMk cId="612177979" sldId="261"/>
            <ac:graphicFrameMk id="9" creationId="{25AF9D8E-348F-4D20-A3D5-4634B274F97D}"/>
          </ac:graphicFrameMkLst>
        </pc:graphicFrameChg>
        <pc:picChg chg="add mod">
          <ac:chgData name="Sathya Shetty" userId="7b66123f1a095982" providerId="LiveId" clId="{82A88012-B44E-4DA7-AEFF-20DA9C8983E7}" dt="2023-01-31T14:20:37.503" v="213" actId="1076"/>
          <ac:picMkLst>
            <pc:docMk/>
            <pc:sldMk cId="612177979" sldId="261"/>
            <ac:picMk id="12" creationId="{67A17FF4-DFA2-0A42-6A39-3C7EC89442AE}"/>
          </ac:picMkLst>
        </pc:picChg>
        <pc:picChg chg="add mod">
          <ac:chgData name="Sathya Shetty" userId="7b66123f1a095982" providerId="LiveId" clId="{82A88012-B44E-4DA7-AEFF-20DA9C8983E7}" dt="2023-01-31T14:20:52.531" v="217" actId="1076"/>
          <ac:picMkLst>
            <pc:docMk/>
            <pc:sldMk cId="612177979" sldId="261"/>
            <ac:picMk id="13" creationId="{7E5DBDBE-9DBD-05A3-D05B-2006726B6880}"/>
          </ac:picMkLst>
        </pc:picChg>
        <pc:picChg chg="add mod">
          <ac:chgData name="Sathya Shetty" userId="7b66123f1a095982" providerId="LiveId" clId="{82A88012-B44E-4DA7-AEFF-20DA9C8983E7}" dt="2023-01-31T14:21:03.972" v="219" actId="1076"/>
          <ac:picMkLst>
            <pc:docMk/>
            <pc:sldMk cId="612177979" sldId="261"/>
            <ac:picMk id="14" creationId="{3CE0D9AD-BE67-0A9C-0632-9A6C45394018}"/>
          </ac:picMkLst>
        </pc:picChg>
        <pc:picChg chg="add mod">
          <ac:chgData name="Sathya Shetty" userId="7b66123f1a095982" providerId="LiveId" clId="{82A88012-B44E-4DA7-AEFF-20DA9C8983E7}" dt="2023-01-31T14:21:13.096" v="221" actId="1076"/>
          <ac:picMkLst>
            <pc:docMk/>
            <pc:sldMk cId="612177979" sldId="261"/>
            <ac:picMk id="15" creationId="{4BA316BF-5AD6-24DB-F206-7B0D4D05C7D4}"/>
          </ac:picMkLst>
        </pc:picChg>
      </pc:sldChg>
      <pc:sldChg chg="addSp delSp modSp mod modClrScheme chgLayout">
        <pc:chgData name="Sathya Shetty" userId="7b66123f1a095982" providerId="LiveId" clId="{82A88012-B44E-4DA7-AEFF-20DA9C8983E7}" dt="2023-01-31T14:29:50.227" v="662" actId="207"/>
        <pc:sldMkLst>
          <pc:docMk/>
          <pc:sldMk cId="2902992781" sldId="262"/>
        </pc:sldMkLst>
        <pc:spChg chg="mod ord">
          <ac:chgData name="Sathya Shetty" userId="7b66123f1a095982" providerId="LiveId" clId="{82A88012-B44E-4DA7-AEFF-20DA9C8983E7}" dt="2023-01-31T14:22:12.443" v="226" actId="700"/>
          <ac:spMkLst>
            <pc:docMk/>
            <pc:sldMk cId="2902992781" sldId="262"/>
            <ac:spMk id="2" creationId="{1E8A5CE3-2115-4267-9A88-04013EE991C3}"/>
          </ac:spMkLst>
        </pc:spChg>
        <pc:spChg chg="del mod ord">
          <ac:chgData name="Sathya Shetty" userId="7b66123f1a095982" providerId="LiveId" clId="{82A88012-B44E-4DA7-AEFF-20DA9C8983E7}" dt="2023-01-31T14:21:57.337" v="225" actId="478"/>
          <ac:spMkLst>
            <pc:docMk/>
            <pc:sldMk cId="2902992781" sldId="262"/>
            <ac:spMk id="3" creationId="{49631035-F5E3-46D5-B807-5F49C1F57AFA}"/>
          </ac:spMkLst>
        </pc:spChg>
        <pc:spChg chg="mod ord">
          <ac:chgData name="Sathya Shetty" userId="7b66123f1a095982" providerId="LiveId" clId="{82A88012-B44E-4DA7-AEFF-20DA9C8983E7}" dt="2023-01-31T14:29:50.227" v="662" actId="207"/>
          <ac:spMkLst>
            <pc:docMk/>
            <pc:sldMk cId="2902992781" sldId="262"/>
            <ac:spMk id="4" creationId="{0D25F46D-4480-4519-95A2-222F0385239E}"/>
          </ac:spMkLst>
        </pc:spChg>
        <pc:spChg chg="mod ord">
          <ac:chgData name="Sathya Shetty" userId="7b66123f1a095982" providerId="LiveId" clId="{82A88012-B44E-4DA7-AEFF-20DA9C8983E7}" dt="2023-01-31T14:29:40.491" v="660" actId="1076"/>
          <ac:spMkLst>
            <pc:docMk/>
            <pc:sldMk cId="2902992781" sldId="262"/>
            <ac:spMk id="5" creationId="{9324568C-56E6-4923-BD06-A73B18394849}"/>
          </ac:spMkLst>
        </pc:spChg>
        <pc:spChg chg="add del mod">
          <ac:chgData name="Sathya Shetty" userId="7b66123f1a095982" providerId="LiveId" clId="{82A88012-B44E-4DA7-AEFF-20DA9C8983E7}" dt="2023-01-31T14:19:33.204" v="207" actId="700"/>
          <ac:spMkLst>
            <pc:docMk/>
            <pc:sldMk cId="2902992781" sldId="262"/>
            <ac:spMk id="8" creationId="{2A8AD088-C25C-194D-BABC-1372F6D32E72}"/>
          </ac:spMkLst>
        </pc:spChg>
        <pc:spChg chg="add del mod ord">
          <ac:chgData name="Sathya Shetty" userId="7b66123f1a095982" providerId="LiveId" clId="{82A88012-B44E-4DA7-AEFF-20DA9C8983E7}" dt="2023-01-31T14:21:48.046" v="222" actId="700"/>
          <ac:spMkLst>
            <pc:docMk/>
            <pc:sldMk cId="2902992781" sldId="262"/>
            <ac:spMk id="9" creationId="{9FD9DBE6-3DEE-AD0B-A3EB-B5D623A8CEC0}"/>
          </ac:spMkLst>
        </pc:spChg>
        <pc:spChg chg="add del mod ord">
          <ac:chgData name="Sathya Shetty" userId="7b66123f1a095982" providerId="LiveId" clId="{82A88012-B44E-4DA7-AEFF-20DA9C8983E7}" dt="2023-01-31T14:24:25.577" v="247"/>
          <ac:spMkLst>
            <pc:docMk/>
            <pc:sldMk cId="2902992781" sldId="262"/>
            <ac:spMk id="10" creationId="{1D8AA270-3B6F-6035-9BF6-58ADDD5D2545}"/>
          </ac:spMkLst>
        </pc:spChg>
        <pc:graphicFrameChg chg="del">
          <ac:chgData name="Sathya Shetty" userId="7b66123f1a095982" providerId="LiveId" clId="{82A88012-B44E-4DA7-AEFF-20DA9C8983E7}" dt="2023-01-31T14:19:22.323" v="205" actId="478"/>
          <ac:graphicFrameMkLst>
            <pc:docMk/>
            <pc:sldMk cId="2902992781" sldId="262"/>
            <ac:graphicFrameMk id="7" creationId="{5CB2B73A-3286-41AD-B97B-6B161C1AE6DB}"/>
          </ac:graphicFrameMkLst>
        </pc:graphicFrameChg>
        <pc:picChg chg="add mod">
          <ac:chgData name="Sathya Shetty" userId="7b66123f1a095982" providerId="LiveId" clId="{82A88012-B44E-4DA7-AEFF-20DA9C8983E7}" dt="2023-01-31T14:24:46.811" v="250" actId="1076"/>
          <ac:picMkLst>
            <pc:docMk/>
            <pc:sldMk cId="2902992781" sldId="262"/>
            <ac:picMk id="1026" creationId="{BC7E4053-EEF2-B1F4-DF06-2DB170E5D68D}"/>
          </ac:picMkLst>
        </pc:picChg>
      </pc:sldChg>
      <pc:sldChg chg="addSp delSp modSp mod modClrScheme chgLayout">
        <pc:chgData name="Sathya Shetty" userId="7b66123f1a095982" providerId="LiveId" clId="{82A88012-B44E-4DA7-AEFF-20DA9C8983E7}" dt="2023-01-31T14:35:45.821" v="1042" actId="1076"/>
        <pc:sldMkLst>
          <pc:docMk/>
          <pc:sldMk cId="4243905809" sldId="263"/>
        </pc:sldMkLst>
        <pc:spChg chg="mod ord">
          <ac:chgData name="Sathya Shetty" userId="7b66123f1a095982" providerId="LiveId" clId="{82A88012-B44E-4DA7-AEFF-20DA9C8983E7}" dt="2023-01-31T14:30:11.208" v="663" actId="700"/>
          <ac:spMkLst>
            <pc:docMk/>
            <pc:sldMk cId="4243905809" sldId="263"/>
            <ac:spMk id="2" creationId="{95F1F869-7372-4C01-A626-993295149E3E}"/>
          </ac:spMkLst>
        </pc:spChg>
        <pc:spChg chg="del mod ord">
          <ac:chgData name="Sathya Shetty" userId="7b66123f1a095982" providerId="LiveId" clId="{82A88012-B44E-4DA7-AEFF-20DA9C8983E7}" dt="2023-01-31T14:35:41.610" v="1041" actId="478"/>
          <ac:spMkLst>
            <pc:docMk/>
            <pc:sldMk cId="4243905809" sldId="263"/>
            <ac:spMk id="3" creationId="{20ED71B1-7851-43AD-8F7D-18071590E8BF}"/>
          </ac:spMkLst>
        </pc:spChg>
        <pc:spChg chg="mod ord">
          <ac:chgData name="Sathya Shetty" userId="7b66123f1a095982" providerId="LiveId" clId="{82A88012-B44E-4DA7-AEFF-20DA9C8983E7}" dt="2023-01-31T14:35:36.169" v="1040" actId="1076"/>
          <ac:spMkLst>
            <pc:docMk/>
            <pc:sldMk cId="4243905809" sldId="263"/>
            <ac:spMk id="4" creationId="{049B0BE2-2BDB-48DC-AE9B-F3B9BACA8247}"/>
          </ac:spMkLst>
        </pc:spChg>
        <pc:spChg chg="mod ord">
          <ac:chgData name="Sathya Shetty" userId="7b66123f1a095982" providerId="LiveId" clId="{82A88012-B44E-4DA7-AEFF-20DA9C8983E7}" dt="2023-01-31T14:35:45.821" v="1042" actId="1076"/>
          <ac:spMkLst>
            <pc:docMk/>
            <pc:sldMk cId="4243905809" sldId="263"/>
            <ac:spMk id="5" creationId="{32C77C5D-1541-4D4C-8CD9-E4CB2D74FBB4}"/>
          </ac:spMkLst>
        </pc:spChg>
        <pc:spChg chg="add del mod ord">
          <ac:chgData name="Sathya Shetty" userId="7b66123f1a095982" providerId="LiveId" clId="{82A88012-B44E-4DA7-AEFF-20DA9C8983E7}" dt="2023-01-31T14:32:49.674" v="962"/>
          <ac:spMkLst>
            <pc:docMk/>
            <pc:sldMk cId="4243905809" sldId="263"/>
            <ac:spMk id="6" creationId="{90BBA9E7-4AE0-841E-10B3-F9906116473E}"/>
          </ac:spMkLst>
        </pc:spChg>
        <pc:picChg chg="add mod">
          <ac:chgData name="Sathya Shetty" userId="7b66123f1a095982" providerId="LiveId" clId="{82A88012-B44E-4DA7-AEFF-20DA9C8983E7}" dt="2023-01-31T14:33:08.723" v="965" actId="1076"/>
          <ac:picMkLst>
            <pc:docMk/>
            <pc:sldMk cId="4243905809" sldId="263"/>
            <ac:picMk id="2050" creationId="{92CB0F22-2EEC-6A3E-81C3-F79532F4B440}"/>
          </ac:picMkLst>
        </pc:picChg>
        <pc:picChg chg="add mod">
          <ac:chgData name="Sathya Shetty" userId="7b66123f1a095982" providerId="LiveId" clId="{82A88012-B44E-4DA7-AEFF-20DA9C8983E7}" dt="2023-01-31T14:33:42.892" v="969" actId="1076"/>
          <ac:picMkLst>
            <pc:docMk/>
            <pc:sldMk cId="4243905809" sldId="263"/>
            <ac:picMk id="2052" creationId="{DDC6C5B6-34DD-D387-2928-585DED1E4447}"/>
          </ac:picMkLst>
        </pc:picChg>
      </pc:sldChg>
      <pc:sldChg chg="del">
        <pc:chgData name="Sathya Shetty" userId="7b66123f1a095982" providerId="LiveId" clId="{82A88012-B44E-4DA7-AEFF-20DA9C8983E7}" dt="2023-01-31T14:36:49.738" v="1087" actId="2696"/>
        <pc:sldMkLst>
          <pc:docMk/>
          <pc:sldMk cId="491993309" sldId="264"/>
        </pc:sldMkLst>
      </pc:sldChg>
      <pc:sldChg chg="addSp delSp modSp mod">
        <pc:chgData name="Sathya Shetty" userId="7b66123f1a095982" providerId="LiveId" clId="{82A88012-B44E-4DA7-AEFF-20DA9C8983E7}" dt="2023-01-31T14:39:46.812" v="1104" actId="2"/>
        <pc:sldMkLst>
          <pc:docMk/>
          <pc:sldMk cId="3309279394" sldId="265"/>
        </pc:sldMkLst>
        <pc:spChg chg="del mod">
          <ac:chgData name="Sathya Shetty" userId="7b66123f1a095982" providerId="LiveId" clId="{82A88012-B44E-4DA7-AEFF-20DA9C8983E7}" dt="2023-01-31T14:37:04.647" v="1091" actId="478"/>
          <ac:spMkLst>
            <pc:docMk/>
            <pc:sldMk cId="3309279394" sldId="265"/>
            <ac:spMk id="2" creationId="{CBA4F671-D586-49FB-B0C1-E7E9ADFE08D4}"/>
          </ac:spMkLst>
        </pc:spChg>
        <pc:spChg chg="del mod">
          <ac:chgData name="Sathya Shetty" userId="7b66123f1a095982" providerId="LiveId" clId="{82A88012-B44E-4DA7-AEFF-20DA9C8983E7}" dt="2023-01-31T14:36:21.424" v="1085" actId="478"/>
          <ac:spMkLst>
            <pc:docMk/>
            <pc:sldMk cId="3309279394" sldId="265"/>
            <ac:spMk id="3" creationId="{16721AB4-1CF0-4825-926E-5207D64C2645}"/>
          </ac:spMkLst>
        </pc:spChg>
        <pc:spChg chg="mod">
          <ac:chgData name="Sathya Shetty" userId="7b66123f1a095982" providerId="LiveId" clId="{82A88012-B44E-4DA7-AEFF-20DA9C8983E7}" dt="2023-01-31T14:39:46.812" v="1104" actId="2"/>
          <ac:spMkLst>
            <pc:docMk/>
            <pc:sldMk cId="3309279394" sldId="265"/>
            <ac:spMk id="4" creationId="{A412BBAB-4628-42F5-BF78-BE0E59475133}"/>
          </ac:spMkLst>
        </pc:spChg>
        <pc:spChg chg="del">
          <ac:chgData name="Sathya Shetty" userId="7b66123f1a095982" providerId="LiveId" clId="{82A88012-B44E-4DA7-AEFF-20DA9C8983E7}" dt="2023-01-31T14:37:18.530" v="1095" actId="478"/>
          <ac:spMkLst>
            <pc:docMk/>
            <pc:sldMk cId="3309279394" sldId="265"/>
            <ac:spMk id="5" creationId="{62E14719-D011-4E0B-9362-CD19FF22FEB5}"/>
          </ac:spMkLst>
        </pc:spChg>
        <pc:spChg chg="del">
          <ac:chgData name="Sathya Shetty" userId="7b66123f1a095982" providerId="LiveId" clId="{82A88012-B44E-4DA7-AEFF-20DA9C8983E7}" dt="2023-01-31T14:37:12.662" v="1093" actId="478"/>
          <ac:spMkLst>
            <pc:docMk/>
            <pc:sldMk cId="3309279394" sldId="265"/>
            <ac:spMk id="6" creationId="{73118D49-CA48-4C57-A37C-31BAA7538127}"/>
          </ac:spMkLst>
        </pc:spChg>
        <pc:spChg chg="mod">
          <ac:chgData name="Sathya Shetty" userId="7b66123f1a095982" providerId="LiveId" clId="{82A88012-B44E-4DA7-AEFF-20DA9C8983E7}" dt="2023-01-31T14:37:27.085" v="1097" actId="1076"/>
          <ac:spMkLst>
            <pc:docMk/>
            <pc:sldMk cId="3309279394" sldId="265"/>
            <ac:spMk id="7" creationId="{72B381BA-F1D7-483F-B759-9C3451355503}"/>
          </ac:spMkLst>
        </pc:spChg>
        <pc:spChg chg="add del mod">
          <ac:chgData name="Sathya Shetty" userId="7b66123f1a095982" providerId="LiveId" clId="{82A88012-B44E-4DA7-AEFF-20DA9C8983E7}" dt="2023-01-31T14:37:01.646" v="1089" actId="478"/>
          <ac:spMkLst>
            <pc:docMk/>
            <pc:sldMk cId="3309279394" sldId="265"/>
            <ac:spMk id="9" creationId="{EA069381-DC04-CB31-9FC3-6CD8F73B9FEB}"/>
          </ac:spMkLst>
        </pc:spChg>
        <pc:spChg chg="add del mod">
          <ac:chgData name="Sathya Shetty" userId="7b66123f1a095982" providerId="LiveId" clId="{82A88012-B44E-4DA7-AEFF-20DA9C8983E7}" dt="2023-01-31T14:37:07.751" v="1092" actId="478"/>
          <ac:spMkLst>
            <pc:docMk/>
            <pc:sldMk cId="3309279394" sldId="265"/>
            <ac:spMk id="11" creationId="{11A4F306-5A9E-5F53-8EF6-0956EA212B9A}"/>
          </ac:spMkLst>
        </pc:spChg>
        <pc:spChg chg="add del mod">
          <ac:chgData name="Sathya Shetty" userId="7b66123f1a095982" providerId="LiveId" clId="{82A88012-B44E-4DA7-AEFF-20DA9C8983E7}" dt="2023-01-31T14:37:15.467" v="1094" actId="478"/>
          <ac:spMkLst>
            <pc:docMk/>
            <pc:sldMk cId="3309279394" sldId="265"/>
            <ac:spMk id="13" creationId="{8C2FC0AF-589F-3B3F-A8F1-D392753FBA14}"/>
          </ac:spMkLst>
        </pc:spChg>
        <pc:spChg chg="add del mod">
          <ac:chgData name="Sathya Shetty" userId="7b66123f1a095982" providerId="LiveId" clId="{82A88012-B44E-4DA7-AEFF-20DA9C8983E7}" dt="2023-01-31T14:37:20.096" v="1096" actId="478"/>
          <ac:spMkLst>
            <pc:docMk/>
            <pc:sldMk cId="3309279394" sldId="265"/>
            <ac:spMk id="15" creationId="{95777690-CD7D-0E17-3183-A5BBCFF8DBF6}"/>
          </ac:spMkLst>
        </pc:spChg>
      </pc:sldChg>
      <pc:sldChg chg="del">
        <pc:chgData name="Sathya Shetty" userId="7b66123f1a095982" providerId="LiveId" clId="{82A88012-B44E-4DA7-AEFF-20DA9C8983E7}" dt="2023-01-31T14:35:54.371" v="1043" actId="47"/>
        <pc:sldMkLst>
          <pc:docMk/>
          <pc:sldMk cId="59582380" sldId="268"/>
        </pc:sldMkLst>
      </pc:sldChg>
      <pc:sldChg chg="modSp mod modClrScheme chgLayout">
        <pc:chgData name="Sathya Shetty" userId="7b66123f1a095982" providerId="LiveId" clId="{82A88012-B44E-4DA7-AEFF-20DA9C8983E7}" dt="2023-01-31T14:19:03.882" v="204" actId="27636"/>
        <pc:sldMkLst>
          <pc:docMk/>
          <pc:sldMk cId="1582790198" sldId="270"/>
        </pc:sldMkLst>
        <pc:spChg chg="mod ord">
          <ac:chgData name="Sathya Shetty" userId="7b66123f1a095982" providerId="LiveId" clId="{82A88012-B44E-4DA7-AEFF-20DA9C8983E7}" dt="2023-01-31T14:19:03.882" v="204" actId="27636"/>
          <ac:spMkLst>
            <pc:docMk/>
            <pc:sldMk cId="1582790198" sldId="270"/>
            <ac:spMk id="2" creationId="{E53DC2ED-35A2-0B82-1C42-0D73A6F69B0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1/31/2023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1/31/2023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dirty="0"/>
              <a:t>Click icon to add picture</a:t>
            </a:r>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dirty="0"/>
              <a:t>Click icon to add picture</a:t>
            </a:r>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dirty="0"/>
              <a:t>Click icon to add picture</a:t>
            </a:r>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dirty="0"/>
              <a:t>Click icon to add chart</a:t>
            </a:r>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dirty="0"/>
              <a:t>Click icon to add table</a:t>
            </a:r>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dirty="0"/>
              <a:t>Click icon to add media</a:t>
            </a:r>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7717465" y="4656683"/>
            <a:ext cx="4367531" cy="868628"/>
          </a:xfrm>
        </p:spPr>
        <p:txBody>
          <a:bodyPr/>
          <a:lstStyle/>
          <a:p>
            <a:r>
              <a:rPr lang="en-IN" dirty="0"/>
              <a:t>Guided By</a:t>
            </a:r>
          </a:p>
          <a:p>
            <a:r>
              <a:rPr lang="en-IN" dirty="0"/>
              <a:t>Prof. Jayashree</a:t>
            </a:r>
            <a:endParaRPr lang="ru-RU" dirty="0"/>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a:xfrm>
            <a:off x="7717465" y="5525311"/>
            <a:ext cx="4367531" cy="324417"/>
          </a:xfrm>
        </p:spPr>
        <p:txBody>
          <a:bodyPr/>
          <a:lstStyle/>
          <a:p>
            <a:r>
              <a:rPr lang="en-US" dirty="0"/>
              <a:t>By DEEPIKA C KOTTUR (1BG20CS033)</a:t>
            </a:r>
          </a:p>
          <a:p>
            <a:r>
              <a:rPr lang="en-US" dirty="0"/>
              <a:t>AND J N SATHYASRI (1BG20CS045)</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264695" y="1552483"/>
            <a:ext cx="11742821" cy="2836287"/>
          </a:xfrm>
        </p:spPr>
        <p:txBody>
          <a:bodyPr/>
          <a:lstStyle/>
          <a:p>
            <a:r>
              <a:rPr lang="en-US" dirty="0"/>
              <a:t>TOURISM MANAGEMENT SYSTEM</a:t>
            </a:r>
            <a:endParaRPr lang="ru-RU" dirty="0"/>
          </a:p>
        </p:txBody>
      </p:sp>
    </p:spTree>
    <p:extLst>
      <p:ext uri="{BB962C8B-B14F-4D97-AF65-F5344CB8AC3E}">
        <p14:creationId xmlns:p14="http://schemas.microsoft.com/office/powerpoint/2010/main" val="214231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a:normAutofit/>
          </a:bodyPr>
          <a:lstStyle/>
          <a:p>
            <a:r>
              <a:rPr lang="en-US" sz="7200" dirty="0"/>
              <a:t>ABSTRACT</a:t>
            </a:r>
            <a:endParaRPr lang="en-US" sz="6000" dirty="0"/>
          </a:p>
        </p:txBody>
      </p:sp>
      <p:sp>
        <p:nvSpPr>
          <p:cNvPr id="6" name="Text Placeholder 5">
            <a:extLst>
              <a:ext uri="{FF2B5EF4-FFF2-40B4-BE49-F238E27FC236}">
                <a16:creationId xmlns:a16="http://schemas.microsoft.com/office/drawing/2014/main" id="{2CAA484F-B64D-D955-AC86-CF504B4941F7}"/>
              </a:ext>
            </a:extLst>
          </p:cNvPr>
          <p:cNvSpPr>
            <a:spLocks noGrp="1"/>
          </p:cNvSpPr>
          <p:nvPr>
            <p:ph type="body" sz="quarter" idx="4294967295"/>
          </p:nvPr>
        </p:nvSpPr>
        <p:spPr>
          <a:xfrm>
            <a:off x="838200" y="1517515"/>
            <a:ext cx="10368064" cy="4328807"/>
          </a:xfrm>
        </p:spPr>
        <p:txBody>
          <a:bodyPr>
            <a:normAutofit fontScale="92500" lnSpcReduction="20000"/>
          </a:bodyPr>
          <a:lstStyle/>
          <a:p>
            <a:pPr marL="0" indent="0" algn="just">
              <a:buNone/>
            </a:pPr>
            <a:r>
              <a:rPr lang="en-US" dirty="0">
                <a:solidFill>
                  <a:schemeClr val="bg2">
                    <a:lumMod val="60000"/>
                    <a:lumOff val="40000"/>
                  </a:schemeClr>
                </a:solidFill>
              </a:rPr>
              <a:t>Most of the people in this world like to travel from one place to another no matter whether it is a small or large distance. The need for a tourism management system that can manage tourism information with ease is sought after by every tour management company. Tour management system is a dynamic website for tourism business. This travel and tourism application is designed for travel agencies by which they can manage different tour packages based on the destination. By using this, the tour company can tailor tour packages spanning various destinations at almost every page by which customers can find the right tour package for them at every budget, depending on the tour locations. The main purpose is to help tourism companies to manage tour packages. The system can also be used for both professional and business trips. The proposed system maintains a centralized repository to make necessary travel arrangements and to retrieve information easily</a:t>
            </a:r>
            <a:endParaRPr lang="en-IN" dirty="0">
              <a:solidFill>
                <a:schemeClr val="bg2">
                  <a:lumMod val="60000"/>
                  <a:lumOff val="40000"/>
                </a:schemeClr>
              </a:solidFill>
            </a:endParaRPr>
          </a:p>
          <a:p>
            <a:pPr marL="0" indent="0" algn="just">
              <a:buNone/>
            </a:pPr>
            <a:endParaRPr lang="en-IN" dirty="0"/>
          </a:p>
        </p:txBody>
      </p:sp>
    </p:spTree>
    <p:extLst>
      <p:ext uri="{BB962C8B-B14F-4D97-AF65-F5344CB8AC3E}">
        <p14:creationId xmlns:p14="http://schemas.microsoft.com/office/powerpoint/2010/main" val="43438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839723" y="1040422"/>
            <a:ext cx="5285914" cy="782638"/>
          </a:xfrm>
        </p:spPr>
        <p:txBody>
          <a:bodyPr>
            <a:normAutofit fontScale="90000"/>
          </a:bodyPr>
          <a:lstStyle/>
          <a:p>
            <a:r>
              <a:rPr lang="en-US" dirty="0"/>
              <a:t>PROBLEM STATEMENT</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671209" y="2208179"/>
            <a:ext cx="6040876" cy="4085617"/>
          </a:xfrm>
        </p:spPr>
        <p:txBody>
          <a:bodyPr>
            <a:normAutofit fontScale="92500" lnSpcReduction="10000"/>
          </a:bodyPr>
          <a:lstStyle/>
          <a:p>
            <a:pPr algn="just"/>
            <a:r>
              <a:rPr lang="en-US" sz="2000" b="1" dirty="0">
                <a:solidFill>
                  <a:schemeClr val="bg2">
                    <a:lumMod val="60000"/>
                    <a:lumOff val="40000"/>
                  </a:schemeClr>
                </a:solidFill>
              </a:rPr>
              <a:t>Tourism has turned out to be an economic booster contributing to the economic development of many countries over the last few decades. People see holidays as a necessity, and not as luxury in the present scenario. Tourism calls for coordination and cooperation between travel agents, tour operators, and tourists. Tourism has a few major elements − destinations, attractions, sites, accommodation, and all ancillary services. The need for a robust and dynamic tour management application has been around since the advent of the tourism concept. The Tourism Management System provides a search platform where a tourist can find their tour places according to their choices. This system also helps to promote responsible and interesting tourism so that people can enjoy their holidays at their favorable places and develop tourism with different cultures so that they enrich the tourism experience and build pride.</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223736" y="719847"/>
            <a:ext cx="6556443" cy="1232047"/>
          </a:xfrm>
        </p:spPr>
        <p:txBody>
          <a:bodyPr>
            <a:normAutofit fontScale="90000"/>
          </a:bodyPr>
          <a:lstStyle/>
          <a:p>
            <a:r>
              <a:rPr lang="en-US" dirty="0"/>
              <a:t>DATASET DESCRIPTION</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4</a:t>
            </a:fld>
            <a:endParaRPr lang="en-US" dirty="0"/>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3"/>
          </p:nvPr>
        </p:nvSpPr>
        <p:spPr>
          <a:xfrm>
            <a:off x="838200" y="2093588"/>
            <a:ext cx="5737698" cy="3139893"/>
          </a:xfrm>
        </p:spPr>
        <p:txBody>
          <a:bodyPr>
            <a:normAutofit/>
          </a:bodyPr>
          <a:lstStyle/>
          <a:p>
            <a:r>
              <a:rPr lang="en-US" sz="1600" b="1" dirty="0">
                <a:solidFill>
                  <a:schemeClr val="bg2">
                    <a:lumMod val="60000"/>
                    <a:lumOff val="40000"/>
                  </a:schemeClr>
                </a:solidFill>
              </a:rPr>
              <a:t>Dataset Description Travel and tourism management system is used to book a tour from anywhere in the world by a single dynamic website which will help the user to know all about the places and tour details in a single website. The admin can add packages to the website from a certain travel agents and hotels by create a tour page. Then the users can sign in and book each project, they can be confirmed by the admin in their manage booking page. The user can see the confirmation in their my booking page</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869542" y="4202349"/>
            <a:ext cx="5288963" cy="1774441"/>
          </a:xfrm>
        </p:spPr>
        <p:txBody>
          <a:bodyPr>
            <a:normAutofit/>
          </a:bodyPr>
          <a:lstStyle/>
          <a:p>
            <a:pPr marL="0" indent="0">
              <a:buNone/>
            </a:pPr>
            <a:r>
              <a:rPr lang="en-US" sz="1800" b="1" dirty="0"/>
              <a:t>1. </a:t>
            </a:r>
            <a:r>
              <a:rPr lang="en-US" sz="1800" b="1" u="sng" dirty="0"/>
              <a:t>Admin authentication </a:t>
            </a:r>
            <a:r>
              <a:rPr lang="en-US" sz="1800" b="1" dirty="0"/>
              <a:t>: </a:t>
            </a:r>
          </a:p>
          <a:p>
            <a:pPr marL="0" indent="0">
              <a:buNone/>
            </a:pPr>
            <a:r>
              <a:rPr lang="en-US" sz="1800" b="1" dirty="0"/>
              <a:t>This module is mainly based on admin. System will check the admin user name and password for authentication. After the verification for authorization the admin can be able to precede the process. All works are done under his control. </a:t>
            </a:r>
          </a:p>
        </p:txBody>
      </p:sp>
    </p:spTree>
    <p:extLst>
      <p:ext uri="{BB962C8B-B14F-4D97-AF65-F5344CB8AC3E}">
        <p14:creationId xmlns:p14="http://schemas.microsoft.com/office/powerpoint/2010/main" val="2636584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DC2ED-35A2-0B82-1C42-0D73A6F69B05}"/>
              </a:ext>
            </a:extLst>
          </p:cNvPr>
          <p:cNvSpPr>
            <a:spLocks noGrp="1"/>
          </p:cNvSpPr>
          <p:nvPr>
            <p:ph type="title" idx="4294967295"/>
          </p:nvPr>
        </p:nvSpPr>
        <p:spPr>
          <a:xfrm>
            <a:off x="575049" y="329406"/>
            <a:ext cx="11356975" cy="6199188"/>
          </a:xfrm>
        </p:spPr>
        <p:txBody>
          <a:bodyPr>
            <a:normAutofit fontScale="90000"/>
          </a:bodyPr>
          <a:lstStyle/>
          <a:p>
            <a:pPr algn="l"/>
            <a:r>
              <a:rPr lang="en-US" sz="2400" b="1" dirty="0">
                <a:solidFill>
                  <a:schemeClr val="bg1"/>
                </a:solidFill>
              </a:rPr>
              <a:t>2. </a:t>
            </a:r>
            <a:r>
              <a:rPr lang="en-US" sz="2400" b="1" u="sng" dirty="0">
                <a:solidFill>
                  <a:schemeClr val="bg1"/>
                </a:solidFill>
              </a:rPr>
              <a:t>User Registration : </a:t>
            </a:r>
            <a:br>
              <a:rPr lang="en-US" sz="2400" b="1" dirty="0">
                <a:solidFill>
                  <a:schemeClr val="bg1"/>
                </a:solidFill>
              </a:rPr>
            </a:br>
            <a:r>
              <a:rPr lang="en-US" sz="2400" b="1" dirty="0">
                <a:solidFill>
                  <a:schemeClr val="bg1"/>
                </a:solidFill>
              </a:rPr>
              <a:t>	This module covers the details about the registration of users which they can be register by itself by adding data like name, password, email id and further details. After registration they can be sign in by their username and password. </a:t>
            </a:r>
            <a:br>
              <a:rPr lang="en-US" sz="2400" b="1" dirty="0">
                <a:solidFill>
                  <a:schemeClr val="bg1"/>
                </a:solidFill>
              </a:rPr>
            </a:br>
            <a:r>
              <a:rPr lang="en-US" sz="2400" b="1" dirty="0">
                <a:solidFill>
                  <a:schemeClr val="bg1"/>
                </a:solidFill>
              </a:rPr>
              <a:t>3. </a:t>
            </a:r>
            <a:r>
              <a:rPr lang="en-US" sz="2400" b="1" u="sng" dirty="0">
                <a:solidFill>
                  <a:schemeClr val="bg1"/>
                </a:solidFill>
              </a:rPr>
              <a:t>Package Creation :  </a:t>
            </a:r>
            <a:br>
              <a:rPr lang="en-US" sz="2400" b="1" dirty="0">
                <a:solidFill>
                  <a:schemeClr val="bg1"/>
                </a:solidFill>
              </a:rPr>
            </a:br>
            <a:r>
              <a:rPr lang="en-US" sz="2400" b="1" dirty="0">
                <a:solidFill>
                  <a:schemeClr val="bg1"/>
                </a:solidFill>
              </a:rPr>
              <a:t>	The admin can create packages by creating package page which the type, price, details, place details all the travel tour package details can be added here. Which it will be showed in user homepage.</a:t>
            </a:r>
            <a:br>
              <a:rPr lang="en-US" sz="2400" b="1" dirty="0">
                <a:solidFill>
                  <a:schemeClr val="bg1"/>
                </a:solidFill>
              </a:rPr>
            </a:br>
            <a:r>
              <a:rPr lang="en-US" sz="2400" b="1" dirty="0">
                <a:solidFill>
                  <a:schemeClr val="bg1"/>
                </a:solidFill>
              </a:rPr>
              <a:t>4. </a:t>
            </a:r>
            <a:r>
              <a:rPr lang="en-US" sz="2400" b="1" u="sng" dirty="0">
                <a:solidFill>
                  <a:schemeClr val="bg1"/>
                </a:solidFill>
              </a:rPr>
              <a:t>Package booking </a:t>
            </a:r>
            <a:r>
              <a:rPr lang="en-US" sz="2400" b="1" dirty="0">
                <a:solidFill>
                  <a:schemeClr val="bg1"/>
                </a:solidFill>
              </a:rPr>
              <a:t>: </a:t>
            </a:r>
            <a:br>
              <a:rPr lang="en-US" sz="2400" b="1" dirty="0">
                <a:solidFill>
                  <a:schemeClr val="bg1"/>
                </a:solidFill>
              </a:rPr>
            </a:br>
            <a:r>
              <a:rPr lang="en-US" sz="2400" b="1" dirty="0">
                <a:solidFill>
                  <a:schemeClr val="bg1"/>
                </a:solidFill>
              </a:rPr>
              <a:t>	In this module maintain the booking of travel packages by the user by selecting a various packages with date and certain comments. </a:t>
            </a:r>
            <a:br>
              <a:rPr lang="en-US" sz="2400" b="1" dirty="0">
                <a:solidFill>
                  <a:schemeClr val="bg1"/>
                </a:solidFill>
              </a:rPr>
            </a:br>
            <a:r>
              <a:rPr lang="en-US" sz="2400" b="1" dirty="0">
                <a:solidFill>
                  <a:schemeClr val="bg1"/>
                </a:solidFill>
              </a:rPr>
              <a:t>5. </a:t>
            </a:r>
            <a:r>
              <a:rPr lang="en-US" sz="2400" b="1" u="sng" dirty="0">
                <a:solidFill>
                  <a:schemeClr val="bg1"/>
                </a:solidFill>
              </a:rPr>
              <a:t>Booking confirmation/manage : </a:t>
            </a:r>
            <a:br>
              <a:rPr lang="en-US" sz="2400" b="1" dirty="0">
                <a:solidFill>
                  <a:schemeClr val="bg1"/>
                </a:solidFill>
              </a:rPr>
            </a:br>
            <a:r>
              <a:rPr lang="en-US" sz="2400" b="1" dirty="0">
                <a:solidFill>
                  <a:schemeClr val="bg1"/>
                </a:solidFill>
              </a:rPr>
              <a:t>	Booking confirmation is the process of confirming the booked packages by the admin that is booked by the user with date and comment. Also admin can manage the booking by cancelling. </a:t>
            </a:r>
            <a:br>
              <a:rPr lang="en-US" sz="2400" b="1" dirty="0">
                <a:solidFill>
                  <a:schemeClr val="bg1"/>
                </a:solidFill>
              </a:rPr>
            </a:br>
            <a:r>
              <a:rPr lang="en-US" sz="2400" b="1" dirty="0">
                <a:solidFill>
                  <a:schemeClr val="bg1"/>
                </a:solidFill>
              </a:rPr>
              <a:t>6. </a:t>
            </a:r>
            <a:r>
              <a:rPr lang="en-US" sz="2400" b="1" u="sng" dirty="0">
                <a:solidFill>
                  <a:schemeClr val="bg1"/>
                </a:solidFill>
              </a:rPr>
              <a:t>Issue ticket : </a:t>
            </a:r>
            <a:br>
              <a:rPr lang="en-US" sz="2400" b="1" u="sng" dirty="0">
                <a:solidFill>
                  <a:schemeClr val="bg1"/>
                </a:solidFill>
              </a:rPr>
            </a:br>
            <a:r>
              <a:rPr lang="en-US" sz="2400" b="1" dirty="0">
                <a:solidFill>
                  <a:schemeClr val="bg1"/>
                </a:solidFill>
              </a:rPr>
              <a:t>	Tickets can be issued for the user in the issue ticket page in the homepage of user the certain booked packages only can be issued. </a:t>
            </a:r>
            <a:endParaRPr lang="en-IN" sz="1800" b="1" dirty="0">
              <a:solidFill>
                <a:schemeClr val="bg1"/>
              </a:solidFill>
            </a:endParaRPr>
          </a:p>
        </p:txBody>
      </p:sp>
    </p:spTree>
    <p:extLst>
      <p:ext uri="{BB962C8B-B14F-4D97-AF65-F5344CB8AC3E}">
        <p14:creationId xmlns:p14="http://schemas.microsoft.com/office/powerpoint/2010/main" val="1582790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
        <p:nvSpPr>
          <p:cNvPr id="10" name="TextBox 9">
            <a:extLst>
              <a:ext uri="{FF2B5EF4-FFF2-40B4-BE49-F238E27FC236}">
                <a16:creationId xmlns:a16="http://schemas.microsoft.com/office/drawing/2014/main" id="{696EE305-14A4-95D3-067B-62E612E39D31}"/>
              </a:ext>
            </a:extLst>
          </p:cNvPr>
          <p:cNvSpPr txBox="1"/>
          <p:nvPr/>
        </p:nvSpPr>
        <p:spPr>
          <a:xfrm>
            <a:off x="1299882" y="2599765"/>
            <a:ext cx="9708777" cy="2677656"/>
          </a:xfrm>
          <a:prstGeom prst="rect">
            <a:avLst/>
          </a:prstGeom>
          <a:noFill/>
        </p:spPr>
        <p:txBody>
          <a:bodyPr wrap="square" rtlCol="0">
            <a:spAutoFit/>
          </a:bodyPr>
          <a:lstStyle/>
          <a:p>
            <a:pPr marL="285750" indent="-285750">
              <a:buFont typeface="Wingdings" panose="05000000000000000000" pitchFamily="2" charset="2"/>
              <a:buChar char="Ø"/>
            </a:pPr>
            <a:r>
              <a:rPr lang="en-US" sz="2800" b="1" dirty="0">
                <a:solidFill>
                  <a:schemeClr val="bg2">
                    <a:lumMod val="60000"/>
                    <a:lumOff val="40000"/>
                  </a:schemeClr>
                </a:solidFill>
              </a:rPr>
              <a:t>PHP is used as the backend in our project</a:t>
            </a:r>
          </a:p>
          <a:p>
            <a:pPr marL="285750" indent="-285750">
              <a:buFont typeface="Wingdings" panose="05000000000000000000" pitchFamily="2" charset="2"/>
              <a:buChar char="Ø"/>
            </a:pPr>
            <a:r>
              <a:rPr lang="en-US" sz="2800" b="1" dirty="0">
                <a:solidFill>
                  <a:schemeClr val="bg2">
                    <a:lumMod val="60000"/>
                    <a:lumOff val="40000"/>
                  </a:schemeClr>
                </a:solidFill>
              </a:rPr>
              <a:t>MySQL to manage the database.</a:t>
            </a:r>
          </a:p>
          <a:p>
            <a:pPr marL="285750" indent="-285750">
              <a:buFont typeface="Wingdings" panose="05000000000000000000" pitchFamily="2" charset="2"/>
              <a:buChar char="Ø"/>
            </a:pPr>
            <a:r>
              <a:rPr lang="en-US" sz="2800" b="1" dirty="0">
                <a:solidFill>
                  <a:schemeClr val="bg2">
                    <a:lumMod val="60000"/>
                    <a:lumOff val="40000"/>
                  </a:schemeClr>
                </a:solidFill>
              </a:rPr>
              <a:t>HTML &amp; CSS as the front end to provide a user-friendly GUI.</a:t>
            </a:r>
          </a:p>
          <a:p>
            <a:pPr marL="285750" indent="-285750">
              <a:buFont typeface="Wingdings" panose="05000000000000000000" pitchFamily="2" charset="2"/>
              <a:buChar char="Ø"/>
            </a:pPr>
            <a:r>
              <a:rPr lang="en-US" sz="2800" b="1" dirty="0">
                <a:solidFill>
                  <a:schemeClr val="bg2">
                    <a:lumMod val="60000"/>
                    <a:lumOff val="40000"/>
                  </a:schemeClr>
                </a:solidFill>
              </a:rPr>
              <a:t>XAMPP is used to provide easy management of Apache and SQL Server.</a:t>
            </a:r>
          </a:p>
          <a:p>
            <a:pPr marL="285750" indent="-285750">
              <a:buFont typeface="Wingdings" panose="05000000000000000000" pitchFamily="2" charset="2"/>
              <a:buChar char="Ø"/>
            </a:pPr>
            <a:r>
              <a:rPr lang="en-US" sz="2800" b="1" dirty="0">
                <a:solidFill>
                  <a:schemeClr val="bg2">
                    <a:lumMod val="60000"/>
                    <a:lumOff val="40000"/>
                  </a:schemeClr>
                </a:solidFill>
              </a:rPr>
              <a:t>Apache as the server to host the website frontend.</a:t>
            </a:r>
          </a:p>
        </p:txBody>
      </p:sp>
      <p:sp>
        <p:nvSpPr>
          <p:cNvPr id="11" name="TextBox 10">
            <a:extLst>
              <a:ext uri="{FF2B5EF4-FFF2-40B4-BE49-F238E27FC236}">
                <a16:creationId xmlns:a16="http://schemas.microsoft.com/office/drawing/2014/main" id="{7778E063-1EEB-B2AB-A00E-54E08BB32FF0}"/>
              </a:ext>
            </a:extLst>
          </p:cNvPr>
          <p:cNvSpPr txBox="1"/>
          <p:nvPr/>
        </p:nvSpPr>
        <p:spPr>
          <a:xfrm>
            <a:off x="1228164" y="872693"/>
            <a:ext cx="7960659" cy="707886"/>
          </a:xfrm>
          <a:prstGeom prst="rect">
            <a:avLst/>
          </a:prstGeom>
          <a:noFill/>
        </p:spPr>
        <p:txBody>
          <a:bodyPr wrap="square" rtlCol="0">
            <a:spAutoFit/>
          </a:bodyPr>
          <a:lstStyle/>
          <a:p>
            <a:r>
              <a:rPr lang="en-IN" sz="4000" b="1" dirty="0">
                <a:solidFill>
                  <a:schemeClr val="bg1"/>
                </a:solidFill>
              </a:rPr>
              <a:t>Technology used:</a:t>
            </a:r>
          </a:p>
        </p:txBody>
      </p:sp>
      <p:pic>
        <p:nvPicPr>
          <p:cNvPr id="12" name="Picture 11">
            <a:extLst>
              <a:ext uri="{FF2B5EF4-FFF2-40B4-BE49-F238E27FC236}">
                <a16:creationId xmlns:a16="http://schemas.microsoft.com/office/drawing/2014/main" id="{67A17FF4-DFA2-0A42-6A39-3C7EC89442AE}"/>
              </a:ext>
            </a:extLst>
          </p:cNvPr>
          <p:cNvPicPr>
            <a:picLocks noChangeAspect="1"/>
          </p:cNvPicPr>
          <p:nvPr/>
        </p:nvPicPr>
        <p:blipFill>
          <a:blip r:embed="rId2"/>
          <a:stretch>
            <a:fillRect/>
          </a:stretch>
        </p:blipFill>
        <p:spPr>
          <a:xfrm>
            <a:off x="7669219" y="512968"/>
            <a:ext cx="1519604" cy="1569079"/>
          </a:xfrm>
          <a:prstGeom prst="rect">
            <a:avLst/>
          </a:prstGeom>
        </p:spPr>
      </p:pic>
      <p:pic>
        <p:nvPicPr>
          <p:cNvPr id="13" name="Picture 12">
            <a:extLst>
              <a:ext uri="{FF2B5EF4-FFF2-40B4-BE49-F238E27FC236}">
                <a16:creationId xmlns:a16="http://schemas.microsoft.com/office/drawing/2014/main" id="{7E5DBDBE-9DBD-05A3-D05B-2006726B6880}"/>
              </a:ext>
            </a:extLst>
          </p:cNvPr>
          <p:cNvPicPr>
            <a:picLocks noChangeAspect="1"/>
          </p:cNvPicPr>
          <p:nvPr/>
        </p:nvPicPr>
        <p:blipFill>
          <a:blip r:embed="rId3"/>
          <a:stretch>
            <a:fillRect/>
          </a:stretch>
        </p:blipFill>
        <p:spPr>
          <a:xfrm>
            <a:off x="9188823" y="2197127"/>
            <a:ext cx="1231873" cy="1231873"/>
          </a:xfrm>
          <a:prstGeom prst="rect">
            <a:avLst/>
          </a:prstGeom>
        </p:spPr>
      </p:pic>
      <p:pic>
        <p:nvPicPr>
          <p:cNvPr id="14" name="Picture 13">
            <a:extLst>
              <a:ext uri="{FF2B5EF4-FFF2-40B4-BE49-F238E27FC236}">
                <a16:creationId xmlns:a16="http://schemas.microsoft.com/office/drawing/2014/main" id="{3CE0D9AD-BE67-0A9C-0632-9A6C45394018}"/>
              </a:ext>
            </a:extLst>
          </p:cNvPr>
          <p:cNvPicPr>
            <a:picLocks noChangeAspect="1"/>
          </p:cNvPicPr>
          <p:nvPr/>
        </p:nvPicPr>
        <p:blipFill>
          <a:blip r:embed="rId4"/>
          <a:stretch>
            <a:fillRect/>
          </a:stretch>
        </p:blipFill>
        <p:spPr>
          <a:xfrm>
            <a:off x="9804759" y="430041"/>
            <a:ext cx="1458812" cy="1458812"/>
          </a:xfrm>
          <a:prstGeom prst="rect">
            <a:avLst/>
          </a:prstGeom>
        </p:spPr>
      </p:pic>
      <p:pic>
        <p:nvPicPr>
          <p:cNvPr id="15" name="Picture 14">
            <a:extLst>
              <a:ext uri="{FF2B5EF4-FFF2-40B4-BE49-F238E27FC236}">
                <a16:creationId xmlns:a16="http://schemas.microsoft.com/office/drawing/2014/main" id="{4BA316BF-5AD6-24DB-F206-7B0D4D05C7D4}"/>
              </a:ext>
            </a:extLst>
          </p:cNvPr>
          <p:cNvPicPr>
            <a:picLocks noChangeAspect="1"/>
          </p:cNvPicPr>
          <p:nvPr/>
        </p:nvPicPr>
        <p:blipFill>
          <a:blip r:embed="rId5"/>
          <a:stretch>
            <a:fillRect/>
          </a:stretch>
        </p:blipFill>
        <p:spPr>
          <a:xfrm>
            <a:off x="10655770" y="2908039"/>
            <a:ext cx="1458812" cy="1458812"/>
          </a:xfrm>
          <a:prstGeom prst="rect">
            <a:avLst/>
          </a:prstGeom>
        </p:spPr>
      </p:pic>
    </p:spTree>
    <p:extLst>
      <p:ext uri="{BB962C8B-B14F-4D97-AF65-F5344CB8AC3E}">
        <p14:creationId xmlns:p14="http://schemas.microsoft.com/office/powerpoint/2010/main" val="612177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7</a:t>
            </a:fld>
            <a:endParaRPr lang="en-US" dirty="0"/>
          </a:p>
        </p:txBody>
      </p:sp>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692794" y="734586"/>
            <a:ext cx="10515600" cy="1325563"/>
          </a:xfrm>
        </p:spPr>
        <p:txBody>
          <a:bodyPr>
            <a:normAutofit/>
          </a:bodyPr>
          <a:lstStyle/>
          <a:p>
            <a:r>
              <a:rPr lang="en-US" dirty="0"/>
              <a:t>USER SIDE FEATURES</a:t>
            </a:r>
          </a:p>
        </p:txBody>
      </p:sp>
      <p:sp>
        <p:nvSpPr>
          <p:cNvPr id="4" name="Text Placeholder 3">
            <a:extLst>
              <a:ext uri="{FF2B5EF4-FFF2-40B4-BE49-F238E27FC236}">
                <a16:creationId xmlns:a16="http://schemas.microsoft.com/office/drawing/2014/main" id="{0D25F46D-4480-4519-95A2-222F0385239E}"/>
              </a:ext>
            </a:extLst>
          </p:cNvPr>
          <p:cNvSpPr>
            <a:spLocks noGrp="1"/>
          </p:cNvSpPr>
          <p:nvPr>
            <p:ph sz="half" idx="1"/>
          </p:nvPr>
        </p:nvSpPr>
        <p:spPr/>
        <p:txBody>
          <a:bodyPr>
            <a:normAutofit lnSpcReduction="10000"/>
          </a:bodyPr>
          <a:lstStyle/>
          <a:p>
            <a:r>
              <a:rPr lang="en-US" b="1" dirty="0">
                <a:solidFill>
                  <a:schemeClr val="bg2">
                    <a:lumMod val="60000"/>
                    <a:lumOff val="40000"/>
                  </a:schemeClr>
                </a:solidFill>
              </a:rPr>
              <a:t>User can sign-up/sign-in and then proceed to his/her further transactions</a:t>
            </a:r>
          </a:p>
          <a:p>
            <a:r>
              <a:rPr lang="en-US" b="1" dirty="0">
                <a:solidFill>
                  <a:schemeClr val="bg2">
                    <a:lumMod val="60000"/>
                    <a:lumOff val="40000"/>
                  </a:schemeClr>
                </a:solidFill>
              </a:rPr>
              <a:t>User can then book a trip to various destinations given in the packages.</a:t>
            </a:r>
          </a:p>
          <a:p>
            <a:r>
              <a:rPr lang="en-US" b="1" dirty="0">
                <a:solidFill>
                  <a:schemeClr val="bg2">
                    <a:lumMod val="60000"/>
                    <a:lumOff val="40000"/>
                  </a:schemeClr>
                </a:solidFill>
              </a:rPr>
              <a:t>User can post an enquiry regarding his/her concerns</a:t>
            </a:r>
          </a:p>
          <a:p>
            <a:r>
              <a:rPr lang="en-US" b="1" dirty="0">
                <a:solidFill>
                  <a:schemeClr val="bg2">
                    <a:lumMod val="60000"/>
                    <a:lumOff val="40000"/>
                  </a:schemeClr>
                </a:solidFill>
              </a:rPr>
              <a:t>User can change name, phone number and password if required.</a:t>
            </a:r>
          </a:p>
          <a:p>
            <a:endParaRPr lang="en-US" dirty="0"/>
          </a:p>
          <a:p>
            <a:endParaRPr lang="en-US" dirty="0"/>
          </a:p>
        </p:txBody>
      </p:sp>
      <p:pic>
        <p:nvPicPr>
          <p:cNvPr id="1026" name="Picture 2" descr="Image result for Tourism and users logo">
            <a:extLst>
              <a:ext uri="{FF2B5EF4-FFF2-40B4-BE49-F238E27FC236}">
                <a16:creationId xmlns:a16="http://schemas.microsoft.com/office/drawing/2014/main" id="{BC7E4053-EEF2-B1F4-DF06-2DB170E5D68D}"/>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b="9915"/>
          <a:stretch/>
        </p:blipFill>
        <p:spPr bwMode="auto">
          <a:xfrm>
            <a:off x="7793411" y="2008094"/>
            <a:ext cx="3414983" cy="337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992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8</a:t>
            </a:fld>
            <a:endParaRPr lang="en-US" dirty="0"/>
          </a:p>
        </p:txBody>
      </p:sp>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838200" y="795878"/>
            <a:ext cx="10515600" cy="1325563"/>
          </a:xfrm>
        </p:spPr>
        <p:txBody>
          <a:bodyPr/>
          <a:lstStyle/>
          <a:p>
            <a:r>
              <a:rPr lang="en-US" dirty="0"/>
              <a:t>ADMIN SIDE FEATURES</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sz="half" idx="1"/>
          </p:nvPr>
        </p:nvSpPr>
        <p:spPr>
          <a:xfrm>
            <a:off x="716004" y="1843555"/>
            <a:ext cx="5181600" cy="4351338"/>
          </a:xfrm>
        </p:spPr>
        <p:txBody>
          <a:bodyPr>
            <a:normAutofit lnSpcReduction="10000"/>
          </a:bodyPr>
          <a:lstStyle/>
          <a:p>
            <a:r>
              <a:rPr lang="en-US" b="1" dirty="0">
                <a:solidFill>
                  <a:schemeClr val="bg2">
                    <a:lumMod val="60000"/>
                    <a:lumOff val="40000"/>
                  </a:schemeClr>
                </a:solidFill>
              </a:rPr>
              <a:t>Admin can login using his/her credentials and manage different modules of the system</a:t>
            </a:r>
          </a:p>
          <a:p>
            <a:r>
              <a:rPr lang="en-US" b="1" dirty="0">
                <a:solidFill>
                  <a:schemeClr val="bg2">
                    <a:lumMod val="60000"/>
                    <a:lumOff val="40000"/>
                  </a:schemeClr>
                </a:solidFill>
              </a:rPr>
              <a:t>Admin can manage users, pages, enquiries and packages.</a:t>
            </a:r>
          </a:p>
          <a:p>
            <a:r>
              <a:rPr lang="en-US" b="1" dirty="0">
                <a:solidFill>
                  <a:schemeClr val="bg2">
                    <a:lumMod val="60000"/>
                    <a:lumOff val="40000"/>
                  </a:schemeClr>
                </a:solidFill>
              </a:rPr>
              <a:t>Admin can confirm/cancel the bookings by the users by giving remarks.</a:t>
            </a:r>
          </a:p>
          <a:p>
            <a:r>
              <a:rPr lang="en-US" b="1" dirty="0">
                <a:solidFill>
                  <a:schemeClr val="bg2">
                    <a:lumMod val="60000"/>
                    <a:lumOff val="40000"/>
                  </a:schemeClr>
                </a:solidFill>
              </a:rPr>
              <a:t>Admin can create new pages and even update the page data if there are any. </a:t>
            </a:r>
          </a:p>
          <a:p>
            <a:endParaRPr lang="en-US" dirty="0"/>
          </a:p>
        </p:txBody>
      </p:sp>
      <p:pic>
        <p:nvPicPr>
          <p:cNvPr id="2050" name="Picture 2" descr="Image result for Tourism and admin logo">
            <a:extLst>
              <a:ext uri="{FF2B5EF4-FFF2-40B4-BE49-F238E27FC236}">
                <a16:creationId xmlns:a16="http://schemas.microsoft.com/office/drawing/2014/main" id="{92CB0F22-2EEC-6A3E-81C3-F79532F4B440}"/>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b="15758"/>
          <a:stretch/>
        </p:blipFill>
        <p:spPr bwMode="auto">
          <a:xfrm>
            <a:off x="7805737" y="2130425"/>
            <a:ext cx="2996619" cy="29388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dmin Logo Transparent">
            <a:extLst>
              <a:ext uri="{FF2B5EF4-FFF2-40B4-BE49-F238E27FC236}">
                <a16:creationId xmlns:a16="http://schemas.microsoft.com/office/drawing/2014/main" id="{DDC6C5B6-34DD-D387-2928-585DED1E4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1071" y="3438020"/>
            <a:ext cx="1631285" cy="1631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905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a:xfrm>
            <a:off x="871562" y="1217611"/>
            <a:ext cx="10104124" cy="1517356"/>
          </a:xfrm>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a:xfrm>
            <a:off x="796334" y="2664501"/>
            <a:ext cx="10090287" cy="606659"/>
          </a:xfrm>
        </p:spPr>
        <p:txBody>
          <a:bodyPr/>
          <a:lstStyle/>
          <a:p>
            <a:r>
              <a:rPr lang="en-US" dirty="0"/>
              <a:t>Deepika C K &amp; J N Sathyasri</a:t>
            </a:r>
          </a:p>
        </p:txBody>
      </p:sp>
    </p:spTree>
    <p:extLst>
      <p:ext uri="{BB962C8B-B14F-4D97-AF65-F5344CB8AC3E}">
        <p14:creationId xmlns:p14="http://schemas.microsoft.com/office/powerpoint/2010/main" val="3309279394"/>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82</TotalTime>
  <Words>881</Words>
  <Application>Microsoft Office PowerPoint</Application>
  <PresentationFormat>Widescreen</PresentationFormat>
  <Paragraphs>38</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Franklin Gothic Book</vt:lpstr>
      <vt:lpstr>Gill Sans MT</vt:lpstr>
      <vt:lpstr>Wingdings</vt:lpstr>
      <vt:lpstr>Office Theme</vt:lpstr>
      <vt:lpstr>TOURISM MANAGEMENT SYSTEM</vt:lpstr>
      <vt:lpstr>ABSTRACT</vt:lpstr>
      <vt:lpstr>PROBLEM STATEMENT</vt:lpstr>
      <vt:lpstr>DATASET DESCRIPTION</vt:lpstr>
      <vt:lpstr>2. User Registration :   This module covers the details about the registration of users which they can be register by itself by adding data like name, password, email id and further details. After registration they can be sign in by their username and password.  3. Package Creation :    The admin can create packages by creating package page which the type, price, details, place details all the travel tour package details can be added here. Which it will be showed in user homepage. 4. Package booking :   In this module maintain the booking of travel packages by the user by selecting a various packages with date and certain comments.  5. Booking confirmation/manage :   Booking confirmation is the process of confirming the booked packages by the admin that is booked by the user with date and comment. Also admin can manage the booking by cancelling.  6. Issue ticket :   Tickets can be issued for the user in the issue ticket page in the homepage of user the certain booked packages only can be issued. </vt:lpstr>
      <vt:lpstr>PowerPoint Presentation</vt:lpstr>
      <vt:lpstr>USER SIDE FEATURES</vt:lpstr>
      <vt:lpstr>ADMIN SIDE FEATURES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TOURISM MANAGEMENT SYSTEM</dc:title>
  <dc:creator>Deepika C K</dc:creator>
  <cp:lastModifiedBy>Sathya Shetty</cp:lastModifiedBy>
  <cp:revision>1</cp:revision>
  <dcterms:created xsi:type="dcterms:W3CDTF">2023-01-30T12:42:05Z</dcterms:created>
  <dcterms:modified xsi:type="dcterms:W3CDTF">2023-01-31T14:40:01Z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